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6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135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76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9426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22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58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2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6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3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9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2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AA47-B40C-4F5A-9F66-F308C97D07D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64AFC4-A4CF-4B79-92C9-88CF77C4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01877-61BC-4751-826A-E79F4BBB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820" y="3191937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en-US" dirty="0"/>
              <a:t>Jasmine –Introduction</a:t>
            </a:r>
            <a:br>
              <a:rPr lang="en-US" dirty="0"/>
            </a:b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968685-2B4B-4263-BE1B-B21A33FC1875}"/>
              </a:ext>
            </a:extLst>
          </p:cNvPr>
          <p:cNvSpPr txBox="1"/>
          <p:nvPr/>
        </p:nvSpPr>
        <p:spPr>
          <a:xfrm>
            <a:off x="5778631" y="4081806"/>
            <a:ext cx="32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Prepared By: Shrish Tripathi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028692-A326-4D84-BE9D-DD4BB4FC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971" y="-1"/>
            <a:ext cx="1263853" cy="47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1C01AD-3677-4551-99BA-749D68CD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-8467"/>
            <a:ext cx="2192747" cy="5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9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0C1E73-A36B-432E-B3FB-8A652CE1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195" y="1131994"/>
            <a:ext cx="774748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8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CCAD-A8CB-4840-AC6C-3BD8E60E6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3D1B-FF88-4E42-8D39-3CA7B7F27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D82BC-DD47-4B28-99BB-696D4E6E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3071495"/>
            <a:ext cx="4191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F093E78-FF03-4574-9B57-0397FD759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538348"/>
            <a:ext cx="9941259" cy="37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ED831E9-55A0-4785-AEE4-E5D67983E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9143" y="1131994"/>
            <a:ext cx="377559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7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D19594-9D73-4907-921B-F482048DB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64375"/>
            <a:ext cx="9941259" cy="41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1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D8DD-D2E5-4E2F-BDA7-3C4936EA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4AD7-A28F-4B97-AF5E-DDD685D26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B06E6-8281-46E5-ACA4-B2A8D8F0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33425"/>
            <a:ext cx="104679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F41958B-6ED2-4A05-8356-51C575682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525922"/>
            <a:ext cx="9941259" cy="38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8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E7F2CD-B9B7-45EE-9E78-080A16C8D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89229"/>
            <a:ext cx="9941259" cy="407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042073-D4EF-446F-B4D6-170C0946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120" y="1131994"/>
            <a:ext cx="399363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5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57D12-F0E8-497C-A6E3-4EFDC7F2F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76803"/>
            <a:ext cx="9941259" cy="41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1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EFE8-5BA2-454C-AA88-85C2C3B3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C8B3-3A8E-4805-A79C-4D31D2D1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22F07-47E9-491A-B85A-EDEA4489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37" y="1621632"/>
            <a:ext cx="847725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70273-7426-4504-AF15-AC9204B5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92" y="1621632"/>
            <a:ext cx="1143000" cy="94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0617C-AA3B-44E9-8E69-DBB857F4E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74" y="2895600"/>
            <a:ext cx="135255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F2024-D9FF-4274-9128-B28CDA3A5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574" y="4540394"/>
            <a:ext cx="971550" cy="9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12C1B-31B6-47ED-93FC-6512615B9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239" y="5508770"/>
            <a:ext cx="12668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1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71ABD6C-AFA6-47B1-9BF3-14CC3FE8A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486" y="1131994"/>
            <a:ext cx="922690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3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7968-84D4-427F-97D4-444A3ECE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Jasmine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E7DD8-764F-4177-9806-2CFFA1929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Jasmine is one of the most popular tools for a JavaScript developer to deal with hectic testing process. It is an open source technology. It is a simple API to test different components of JavaScript. This tutorial discusses the basic functionalities of Jasmine.js along with relevant examples for easy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48465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6237-216F-4FAC-94E8-05801383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4956-2F5B-4989-8440-537C7F52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8832B-1E8F-4ABC-B570-1E2B0546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52" y="2919412"/>
            <a:ext cx="56673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5BEBC8-64E6-4F5E-85CF-67B672F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849" y="1131994"/>
            <a:ext cx="941617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5922-BCF2-4197-9D02-D66A4B6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8590-C775-4E1A-B2E1-0F98DA3C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91388-15F0-4175-9CC2-9CF291B6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3171825"/>
            <a:ext cx="55626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3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0D238BD-CA08-445A-BFAA-1891723B2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600481"/>
            <a:ext cx="9941259" cy="36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0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B9DF-669E-42DA-BBD0-D8EC10B6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1370-7339-421C-883D-59DF8CED5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7FFD5-CAC4-4E23-9109-52262DBA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19150"/>
            <a:ext cx="8867775" cy="521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AA1C74-ABC1-42FB-840B-57B084E9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10" y="2797394"/>
            <a:ext cx="41148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9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725B-E25C-4778-8841-672C2BE4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B774-AEDD-4BF1-8BD1-A2DF1AC4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C7905-72D4-4BD3-A059-6878E6E9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700337"/>
            <a:ext cx="10163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4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B464-1115-4AE1-A74A-27901876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9F675-C19E-428D-8570-5616CE9B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D5836-FD1B-4059-9275-D46D5817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1895475"/>
            <a:ext cx="6372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2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4EAB1-C374-4B79-80D8-61C41567C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799306"/>
            <a:ext cx="9941259" cy="32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6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91EA01B-6E61-4306-ACBD-551EEC0F6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2234236"/>
            <a:ext cx="9941259" cy="23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03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A0F8D9F-2682-4318-A1A1-07384E0C0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781" y="1131994"/>
            <a:ext cx="778031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A2EA-6EEC-4E8D-BB24-AA7092BDB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616" y="1131994"/>
            <a:ext cx="765064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2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2594-F936-4A40-9796-82AA4EBAE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4" y="3190240"/>
            <a:ext cx="8596668" cy="1320800"/>
          </a:xfrm>
        </p:spPr>
        <p:txBody>
          <a:bodyPr/>
          <a:lstStyle/>
          <a:p>
            <a:r>
              <a:rPr lang="en-US" dirty="0"/>
              <a:t>Let’s see some more Jasmin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F0EB-C964-4017-A9E0-EB6039C8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3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8F6B-042D-4C7B-8494-D9DADEF1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151F-C132-4F75-8363-6030FF2E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1E5C3-F23B-4961-8A71-7E841AD8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609600"/>
            <a:ext cx="9157546" cy="1893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3024B-FE44-4D11-81DD-2C2B07FB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5" y="2586073"/>
            <a:ext cx="103917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5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D9CA-6C8F-4625-A54B-AC00A89D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7674-68CC-4761-8E4E-FBC4F612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4568B-31B0-4129-BA55-D8CF106A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490855"/>
            <a:ext cx="10496550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92554-18D5-43D3-834D-7BF9F62DA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2467279"/>
            <a:ext cx="9458325" cy="4194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2EE9F-165D-467D-AEE9-2CCAB2A4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5" y="4314310"/>
            <a:ext cx="103917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0DFD-96A8-4F78-A1C6-27D4B73D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E384-84E3-4E0E-A709-C7ADC6D2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BB587-952A-4EB3-A205-9A7DB970E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" y="169069"/>
            <a:ext cx="9953625" cy="1876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EBE53-2013-48D9-BC44-D2F37B8B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" y="2045494"/>
            <a:ext cx="10410825" cy="452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398968-21E8-4717-90FC-39BEFF6DA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89" y="4307681"/>
            <a:ext cx="100203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D65C-EF0F-4571-B0C2-138EFF68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D64B1-0E9E-43F9-AE18-CB6C51A29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7F906-5AC1-4F71-9C8E-4D270779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12" y="396744"/>
            <a:ext cx="8486775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FD51B-0B81-4A57-86AD-C5248F4F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" y="1006344"/>
            <a:ext cx="108775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81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6A93-CF56-49E9-BBDE-E4C60A76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74" y="629920"/>
            <a:ext cx="7929535" cy="115245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30F0-B7A4-470C-A311-45B3ECD5F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4" y="2180910"/>
            <a:ext cx="7929535" cy="338615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C6C0D-688E-4A1C-93AA-EE9B12AF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" y="182245"/>
            <a:ext cx="10094913" cy="617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26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8700-455E-4B13-8B09-7D124DC2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130BF-CCBF-410C-937D-A9EA8F337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76A9B-A9C1-442B-87F2-D0EA6F55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" y="230774"/>
            <a:ext cx="8941194" cy="63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11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E686-0BDE-43F2-9305-2169CAED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7D0B-6668-4B7B-A676-E55B05F5F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3BEFF-C561-4509-9C6A-81D9C1B2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68" y="936625"/>
            <a:ext cx="4495800" cy="666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479E9-C9CA-401E-9232-EB7FE62D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03375"/>
            <a:ext cx="9026082" cy="49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8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7DA027-9CB1-46D2-B9AB-B5D7C668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824160"/>
            <a:ext cx="9941259" cy="32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8B7FD2-04D0-4478-9870-BA0228382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51949"/>
            <a:ext cx="9941259" cy="41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960A-CD8D-4617-A58A-2E1E17C4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D9B55-EE85-44FF-867B-F41CA3ED8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27ADB-6967-4ED9-85F7-6242E671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" y="714516"/>
            <a:ext cx="10856959" cy="47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1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88EA-1F83-4BDA-8844-5E02502F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C793-BC37-444E-8E52-E0DD22ED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9723B-C406-4268-9307-25C06D0C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5" y="2052637"/>
            <a:ext cx="109537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26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AD37-2DD8-4EBD-81F8-A7053D30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49EA33-33E9-4C00-98D0-F304E1F1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140" y="1102360"/>
            <a:ext cx="789734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B180-22A7-4A54-A5E1-995DEEB4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0B09B3-0219-4334-9587-2FCB6D8EB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9268-D778-42EB-8F8C-12B63C47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35" y="2193132"/>
            <a:ext cx="8691770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223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71</Words>
  <Application>Microsoft Office PowerPoint</Application>
  <PresentationFormat>Widescreen</PresentationFormat>
  <Paragraphs>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Trebuchet MS</vt:lpstr>
      <vt:lpstr>Wingdings 3</vt:lpstr>
      <vt:lpstr>Facet</vt:lpstr>
      <vt:lpstr>Jasmine –Introduction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Jasmine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see some more Jasmin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Jasmine -Introduction</dc:title>
  <dc:creator>Sanjay Andhey</dc:creator>
  <cp:lastModifiedBy>Sanjay Andhey</cp:lastModifiedBy>
  <cp:revision>12</cp:revision>
  <dcterms:created xsi:type="dcterms:W3CDTF">2018-11-02T14:07:37Z</dcterms:created>
  <dcterms:modified xsi:type="dcterms:W3CDTF">2018-11-12T03:54:19Z</dcterms:modified>
</cp:coreProperties>
</file>